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9"/>
  </p:notesMasterIdLst>
  <p:sldIdLst>
    <p:sldId id="256" r:id="rId2"/>
    <p:sldId id="258" r:id="rId3"/>
    <p:sldId id="257" r:id="rId4"/>
    <p:sldId id="260" r:id="rId5"/>
    <p:sldId id="259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30" autoAdjust="0"/>
  </p:normalViewPr>
  <p:slideViewPr>
    <p:cSldViewPr>
      <p:cViewPr varScale="1">
        <p:scale>
          <a:sx n="85" d="100"/>
          <a:sy n="85" d="100"/>
        </p:scale>
        <p:origin x="22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Danison" userId="8b9d6c97a2e6b411" providerId="LiveId" clId="{63E58F95-A6D5-49C0-B4F7-59E9CD3C6B5F}"/>
    <pc:docChg chg="undo redo custSel addSld delSld modSld sldOrd">
      <pc:chgData name="Dawn Danison" userId="8b9d6c97a2e6b411" providerId="LiveId" clId="{63E58F95-A6D5-49C0-B4F7-59E9CD3C6B5F}" dt="2024-07-30T20:40:43.816" v="135" actId="47"/>
      <pc:docMkLst>
        <pc:docMk/>
      </pc:docMkLst>
      <pc:sldChg chg="modSp mod">
        <pc:chgData name="Dawn Danison" userId="8b9d6c97a2e6b411" providerId="LiveId" clId="{63E58F95-A6D5-49C0-B4F7-59E9CD3C6B5F}" dt="2024-07-30T20:38:01.560" v="81" actId="948"/>
        <pc:sldMkLst>
          <pc:docMk/>
          <pc:sldMk cId="3233225554" sldId="256"/>
        </pc:sldMkLst>
        <pc:spChg chg="mod">
          <ac:chgData name="Dawn Danison" userId="8b9d6c97a2e6b411" providerId="LiveId" clId="{63E58F95-A6D5-49C0-B4F7-59E9CD3C6B5F}" dt="2024-07-30T20:38:01.560" v="81" actId="948"/>
          <ac:spMkLst>
            <pc:docMk/>
            <pc:sldMk cId="3233225554" sldId="256"/>
            <ac:spMk id="5" creationId="{00000000-0000-0000-0000-000000000000}"/>
          </ac:spMkLst>
        </pc:spChg>
        <pc:picChg chg="mod">
          <ac:chgData name="Dawn Danison" userId="8b9d6c97a2e6b411" providerId="LiveId" clId="{63E58F95-A6D5-49C0-B4F7-59E9CD3C6B5F}" dt="2024-07-30T20:37:39.887" v="79" actId="14100"/>
          <ac:picMkLst>
            <pc:docMk/>
            <pc:sldMk cId="3233225554" sldId="256"/>
            <ac:picMk id="1026" creationId="{9733233A-6C50-498C-873D-AE4CD375202B}"/>
          </ac:picMkLst>
        </pc:picChg>
      </pc:sldChg>
      <pc:sldChg chg="addSp modSp mod">
        <pc:chgData name="Dawn Danison" userId="8b9d6c97a2e6b411" providerId="LiveId" clId="{63E58F95-A6D5-49C0-B4F7-59E9CD3C6B5F}" dt="2024-07-30T20:40:20.266" v="126" actId="20577"/>
        <pc:sldMkLst>
          <pc:docMk/>
          <pc:sldMk cId="3247724094" sldId="257"/>
        </pc:sldMkLst>
        <pc:spChg chg="add mod">
          <ac:chgData name="Dawn Danison" userId="8b9d6c97a2e6b411" providerId="LiveId" clId="{63E58F95-A6D5-49C0-B4F7-59E9CD3C6B5F}" dt="2024-07-30T20:40:20.266" v="126" actId="20577"/>
          <ac:spMkLst>
            <pc:docMk/>
            <pc:sldMk cId="3247724094" sldId="257"/>
            <ac:spMk id="3" creationId="{C7B7DBCE-D6F3-E190-66AE-D1115FA02440}"/>
          </ac:spMkLst>
        </pc:spChg>
        <pc:picChg chg="mod modCrop">
          <ac:chgData name="Dawn Danison" userId="8b9d6c97a2e6b411" providerId="LiveId" clId="{63E58F95-A6D5-49C0-B4F7-59E9CD3C6B5F}" dt="2024-07-30T20:39:06.406" v="90" actId="14100"/>
          <ac:picMkLst>
            <pc:docMk/>
            <pc:sldMk cId="3247724094" sldId="257"/>
            <ac:picMk id="2" creationId="{00000000-0000-0000-0000-000000000000}"/>
          </ac:picMkLst>
        </pc:picChg>
      </pc:sldChg>
      <pc:sldChg chg="addSp modSp mod">
        <pc:chgData name="Dawn Danison" userId="8b9d6c97a2e6b411" providerId="LiveId" clId="{63E58F95-A6D5-49C0-B4F7-59E9CD3C6B5F}" dt="2024-07-30T20:40:10.446" v="124" actId="20577"/>
        <pc:sldMkLst>
          <pc:docMk/>
          <pc:sldMk cId="4164211600" sldId="258"/>
        </pc:sldMkLst>
        <pc:spChg chg="add mod">
          <ac:chgData name="Dawn Danison" userId="8b9d6c97a2e6b411" providerId="LiveId" clId="{63E58F95-A6D5-49C0-B4F7-59E9CD3C6B5F}" dt="2024-07-30T20:40:10.446" v="124" actId="20577"/>
          <ac:spMkLst>
            <pc:docMk/>
            <pc:sldMk cId="4164211600" sldId="258"/>
            <ac:spMk id="4" creationId="{641B97C9-11FC-DEDD-0E20-1D027A38FD98}"/>
          </ac:spMkLst>
        </pc:spChg>
        <pc:picChg chg="mod">
          <ac:chgData name="Dawn Danison" userId="8b9d6c97a2e6b411" providerId="LiveId" clId="{63E58F95-A6D5-49C0-B4F7-59E9CD3C6B5F}" dt="2024-07-30T20:38:22.239" v="84" actId="1076"/>
          <ac:picMkLst>
            <pc:docMk/>
            <pc:sldMk cId="4164211600" sldId="258"/>
            <ac:picMk id="3" creationId="{00000000-0000-0000-0000-000000000000}"/>
          </ac:picMkLst>
        </pc:picChg>
      </pc:sldChg>
      <pc:sldChg chg="addSp modSp mod">
        <pc:chgData name="Dawn Danison" userId="8b9d6c97a2e6b411" providerId="LiveId" clId="{63E58F95-A6D5-49C0-B4F7-59E9CD3C6B5F}" dt="2024-07-30T20:40:32.140" v="130" actId="20577"/>
        <pc:sldMkLst>
          <pc:docMk/>
          <pc:sldMk cId="1010826624" sldId="259"/>
        </pc:sldMkLst>
        <pc:spChg chg="add mod">
          <ac:chgData name="Dawn Danison" userId="8b9d6c97a2e6b411" providerId="LiveId" clId="{63E58F95-A6D5-49C0-B4F7-59E9CD3C6B5F}" dt="2024-07-30T20:40:32.140" v="130" actId="20577"/>
          <ac:spMkLst>
            <pc:docMk/>
            <pc:sldMk cId="1010826624" sldId="259"/>
            <ac:spMk id="3" creationId="{F4F5A397-821B-3986-2C36-8B5C151402EF}"/>
          </ac:spMkLst>
        </pc:spChg>
        <pc:picChg chg="mod">
          <ac:chgData name="Dawn Danison" userId="8b9d6c97a2e6b411" providerId="LiveId" clId="{63E58F95-A6D5-49C0-B4F7-59E9CD3C6B5F}" dt="2024-07-30T20:39:16.928" v="92" actId="1076"/>
          <ac:picMkLst>
            <pc:docMk/>
            <pc:sldMk cId="1010826624" sldId="259"/>
            <ac:picMk id="2" creationId="{00000000-0000-0000-0000-000000000000}"/>
          </ac:picMkLst>
        </pc:picChg>
      </pc:sldChg>
      <pc:sldChg chg="addSp modSp mod">
        <pc:chgData name="Dawn Danison" userId="8b9d6c97a2e6b411" providerId="LiveId" clId="{63E58F95-A6D5-49C0-B4F7-59E9CD3C6B5F}" dt="2024-07-30T20:40:25.650" v="128" actId="20577"/>
        <pc:sldMkLst>
          <pc:docMk/>
          <pc:sldMk cId="410446870" sldId="260"/>
        </pc:sldMkLst>
        <pc:spChg chg="add mod">
          <ac:chgData name="Dawn Danison" userId="8b9d6c97a2e6b411" providerId="LiveId" clId="{63E58F95-A6D5-49C0-B4F7-59E9CD3C6B5F}" dt="2024-07-30T20:40:25.650" v="128" actId="20577"/>
          <ac:spMkLst>
            <pc:docMk/>
            <pc:sldMk cId="410446870" sldId="260"/>
            <ac:spMk id="3" creationId="{19320A78-6852-1536-A704-AA926FD67216}"/>
          </ac:spMkLst>
        </pc:spChg>
        <pc:picChg chg="mod">
          <ac:chgData name="Dawn Danison" userId="8b9d6c97a2e6b411" providerId="LiveId" clId="{63E58F95-A6D5-49C0-B4F7-59E9CD3C6B5F}" dt="2024-07-30T20:39:13.327" v="91" actId="1076"/>
          <ac:picMkLst>
            <pc:docMk/>
            <pc:sldMk cId="410446870" sldId="260"/>
            <ac:picMk id="2" creationId="{00000000-0000-0000-0000-000000000000}"/>
          </ac:picMkLst>
        </pc:picChg>
      </pc:sldChg>
      <pc:sldChg chg="addSp modSp mod">
        <pc:chgData name="Dawn Danison" userId="8b9d6c97a2e6b411" providerId="LiveId" clId="{63E58F95-A6D5-49C0-B4F7-59E9CD3C6B5F}" dt="2024-07-30T20:40:36.322" v="132" actId="20577"/>
        <pc:sldMkLst>
          <pc:docMk/>
          <pc:sldMk cId="2331864325" sldId="263"/>
        </pc:sldMkLst>
        <pc:spChg chg="add mod">
          <ac:chgData name="Dawn Danison" userId="8b9d6c97a2e6b411" providerId="LiveId" clId="{63E58F95-A6D5-49C0-B4F7-59E9CD3C6B5F}" dt="2024-07-30T20:40:36.322" v="132" actId="20577"/>
          <ac:spMkLst>
            <pc:docMk/>
            <pc:sldMk cId="2331864325" sldId="263"/>
            <ac:spMk id="2" creationId="{0402D408-2CC8-9FEF-3B2C-F1166E42728F}"/>
          </ac:spMkLst>
        </pc:spChg>
        <pc:picChg chg="mod">
          <ac:chgData name="Dawn Danison" userId="8b9d6c97a2e6b411" providerId="LiveId" clId="{63E58F95-A6D5-49C0-B4F7-59E9CD3C6B5F}" dt="2024-07-30T20:39:21.536" v="94" actId="1076"/>
          <ac:picMkLst>
            <pc:docMk/>
            <pc:sldMk cId="2331864325" sldId="263"/>
            <ac:picMk id="7" creationId="{00000000-0000-0000-0000-000000000000}"/>
          </ac:picMkLst>
        </pc:picChg>
      </pc:sldChg>
      <pc:sldChg chg="addSp modSp mod ord">
        <pc:chgData name="Dawn Danison" userId="8b9d6c97a2e6b411" providerId="LiveId" clId="{63E58F95-A6D5-49C0-B4F7-59E9CD3C6B5F}" dt="2024-07-30T20:40:40.486" v="134" actId="20577"/>
        <pc:sldMkLst>
          <pc:docMk/>
          <pc:sldMk cId="1450216669" sldId="264"/>
        </pc:sldMkLst>
        <pc:spChg chg="add mod">
          <ac:chgData name="Dawn Danison" userId="8b9d6c97a2e6b411" providerId="LiveId" clId="{63E58F95-A6D5-49C0-B4F7-59E9CD3C6B5F}" dt="2024-07-30T20:40:40.486" v="134" actId="20577"/>
          <ac:spMkLst>
            <pc:docMk/>
            <pc:sldMk cId="1450216669" sldId="264"/>
            <ac:spMk id="3" creationId="{F1CEFD90-0B0D-C7DE-B6D1-C58881BFA008}"/>
          </ac:spMkLst>
        </pc:spChg>
        <pc:picChg chg="mod">
          <ac:chgData name="Dawn Danison" userId="8b9d6c97a2e6b411" providerId="LiveId" clId="{63E58F95-A6D5-49C0-B4F7-59E9CD3C6B5F}" dt="2024-07-30T20:39:27.871" v="95" actId="1076"/>
          <ac:picMkLst>
            <pc:docMk/>
            <pc:sldMk cId="1450216669" sldId="264"/>
            <ac:picMk id="4" creationId="{00000000-0000-0000-0000-000000000000}"/>
          </ac:picMkLst>
        </pc:picChg>
      </pc:sldChg>
      <pc:sldChg chg="modSp new del mod ord">
        <pc:chgData name="Dawn Danison" userId="8b9d6c97a2e6b411" providerId="LiveId" clId="{63E58F95-A6D5-49C0-B4F7-59E9CD3C6B5F}" dt="2024-07-30T20:40:43.816" v="135" actId="47"/>
        <pc:sldMkLst>
          <pc:docMk/>
          <pc:sldMk cId="4091802029" sldId="265"/>
        </pc:sldMkLst>
        <pc:spChg chg="mod">
          <ac:chgData name="Dawn Danison" userId="8b9d6c97a2e6b411" providerId="LiveId" clId="{63E58F95-A6D5-49C0-B4F7-59E9CD3C6B5F}" dt="2024-07-30T20:35:29.549" v="71" actId="14100"/>
          <ac:spMkLst>
            <pc:docMk/>
            <pc:sldMk cId="4091802029" sldId="265"/>
            <ac:spMk id="2" creationId="{450187E5-5AA2-DE80-B3D5-36A640530912}"/>
          </ac:spMkLst>
        </pc:spChg>
        <pc:spChg chg="mod">
          <ac:chgData name="Dawn Danison" userId="8b9d6c97a2e6b411" providerId="LiveId" clId="{63E58F95-A6D5-49C0-B4F7-59E9CD3C6B5F}" dt="2024-07-30T20:39:32.522" v="96" actId="21"/>
          <ac:spMkLst>
            <pc:docMk/>
            <pc:sldMk cId="4091802029" sldId="265"/>
            <ac:spMk id="3" creationId="{9857A49D-5BFB-1409-55C9-2527E41D48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0CF2-50A0-491B-8031-478FB420E683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D1EDA-7B06-4265-8622-8EE605EB3F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6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2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8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7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ginn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3704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166973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3739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60399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41042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10766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32759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38583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3376291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7"/>
            <a:ext cx="9156492" cy="1728696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172885"/>
            <a:ext cx="9144000" cy="368511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136500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7700918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1"/>
            <a:ext cx="4300537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17499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6347885"/>
            <a:ext cx="4303713" cy="51003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17020" y="3435349"/>
            <a:ext cx="4178755" cy="200660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379413" y="544552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94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43084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860425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521052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914326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9569107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3075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416588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6453188" y="0"/>
            <a:ext cx="2690812" cy="476038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0460013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00641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719946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7048424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1571" y="-1059"/>
            <a:ext cx="4222903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91869" y="3224091"/>
            <a:ext cx="2072605" cy="28164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4092"/>
            <a:ext cx="2152649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2095" y="3224092"/>
            <a:ext cx="2111618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4092"/>
            <a:ext cx="2110412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8604250" y="1"/>
            <a:ext cx="539750" cy="6040540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040541"/>
            <a:ext cx="9144000" cy="8174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6158089"/>
            <a:ext cx="215265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152651" y="6158089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4302126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453188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152651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417524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2458518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34365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42118" y="0"/>
            <a:ext cx="4801882" cy="632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756744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4" y="-1"/>
            <a:ext cx="4300537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2885"/>
            <a:ext cx="2152650" cy="36851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55744" y="4840659"/>
            <a:ext cx="4688256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152651" y="3172885"/>
            <a:ext cx="2151063" cy="368511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4455744" y="3377794"/>
            <a:ext cx="4688256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4708768" y="5959058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16989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0"/>
            <a:ext cx="4803686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3225936"/>
            <a:ext cx="26542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6"/>
            <a:ext cx="215264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6"/>
            <a:ext cx="2113206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5937"/>
            <a:ext cx="21104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812719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3225936"/>
            <a:ext cx="4803686" cy="36320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1"/>
            <a:ext cx="2654212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8"/>
            <a:ext cx="2152649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8"/>
            <a:ext cx="2113206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-1"/>
            <a:ext cx="2110413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530854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4651002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8270032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29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2329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des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9144000" cy="6858000"/>
            <a:chOff x="0" y="0"/>
            <a:chExt cx="9144000" cy="5143500"/>
          </a:xfrm>
        </p:grpSpPr>
        <p:sp>
          <p:nvSpPr>
            <p:cNvPr id="27" name="TextBox 26"/>
            <p:cNvSpPr txBox="1"/>
            <p:nvPr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2.65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2.65</a:t>
              </a:r>
            </a:p>
          </p:txBody>
        </p:sp>
        <p:cxnSp>
          <p:nvCxnSpPr>
            <p:cNvPr id="53" name="Straight Connector 52"/>
            <p:cNvCxnSpPr/>
            <p:nvPr userDrawn="1"/>
          </p:nvCxnSpPr>
          <p:spPr>
            <a:xfrm>
              <a:off x="2152650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430371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44273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8600145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0" y="11891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0" y="23702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0" y="3560895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7515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13" y="1304385"/>
              <a:ext cx="1925537" cy="188663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 userDrawn="1"/>
          </p:nvSpPr>
          <p:spPr>
            <a:xfrm>
              <a:off x="4725620" y="1035550"/>
              <a:ext cx="4186145" cy="272382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REPOSITION OR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 CREATE GUIDES ON GRID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If a guide is accidentally moved or you start with a blank document that does not have guides placed do the following: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Snap to Grid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Set grid settings to .042 inches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both Guide Settings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Use the lines and grey measurements on this slide to position guides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move guides, click on guide outside of slide in grey area and drag to position.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add new guides, click on a guide outside of slide in grey area while holding CTRL and drag </a:t>
              </a:r>
              <a:br>
                <a:rPr lang="en-US" sz="1600" baseline="0" dirty="0">
                  <a:solidFill>
                    <a:srgbClr val="000000"/>
                  </a:solidFill>
                </a:rPr>
              </a:br>
              <a:r>
                <a:rPr lang="en-US" sz="1600" baseline="0" dirty="0">
                  <a:solidFill>
                    <a:srgbClr val="000000"/>
                  </a:solidFill>
                </a:rPr>
                <a:t>to position 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35" y="3307251"/>
              <a:ext cx="2468680" cy="1595861"/>
            </a:xfrm>
            <a:prstGeom prst="rect">
              <a:avLst/>
            </a:prstGeom>
            <a:ln w="76200">
              <a:solidFill>
                <a:schemeClr val="accent2"/>
              </a:solidFill>
              <a:miter lim="800000"/>
            </a:ln>
          </p:spPr>
        </p:pic>
        <p:sp>
          <p:nvSpPr>
            <p:cNvPr id="64" name="Rectangle 63"/>
            <p:cNvSpPr/>
            <p:nvPr userDrawn="1"/>
          </p:nvSpPr>
          <p:spPr>
            <a:xfrm>
              <a:off x="3112610" y="3416660"/>
              <a:ext cx="576075" cy="5129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86525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Footer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EditPoints="1"/>
          </p:cNvSpPr>
          <p:nvPr/>
        </p:nvSpPr>
        <p:spPr bwMode="auto">
          <a:xfrm>
            <a:off x="8669746" y="6450541"/>
            <a:ext cx="411480" cy="30480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7328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42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7/30/2024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4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6453188" y="3172886"/>
            <a:ext cx="2151062" cy="317499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152651" y="1"/>
            <a:ext cx="4294981" cy="31728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1"/>
            <a:ext cx="539750" cy="6347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" y="-1"/>
            <a:ext cx="215265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03713" y="6347885"/>
            <a:ext cx="2143918" cy="510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152651" y="6347883"/>
            <a:ext cx="2151063" cy="5149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5416910" y="386934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36263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8604250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1071" y="5357035"/>
            <a:ext cx="8103180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501071" y="3941068"/>
            <a:ext cx="8103180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Cover title click here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2243051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13108" y="1205773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429400" y="1332302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13108" y="23251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29400" y="24516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613108" y="34427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29400" y="35692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613108" y="45603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29400" y="46868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13348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18835" y="1954722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35129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718835" y="30740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129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718835" y="41916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35129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718835" y="53092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535129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6383" y="1954722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2676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6383" y="30740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52676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36383" y="41916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52676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6383" y="53092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1152676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32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15853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3" name="Picture Placeholder 53"/>
          <p:cNvSpPr>
            <a:spLocks noGrp="1"/>
          </p:cNvSpPr>
          <p:nvPr>
            <p:ph type="pic" sz="quarter" idx="31" hasCustomPrompt="1"/>
          </p:nvPr>
        </p:nvSpPr>
        <p:spPr>
          <a:xfrm>
            <a:off x="1" y="-1"/>
            <a:ext cx="4303713" cy="158538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343517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noFill/>
                </a:ln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9069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12645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86267"/>
            <a:ext cx="9144000" cy="1164167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585384"/>
            <a:ext cx="9144000" cy="4290483"/>
          </a:xfrm>
          <a:prstGeom prst="rect">
            <a:avLst/>
          </a:prstGeom>
        </p:spPr>
        <p:txBody>
          <a:bodyPr vert="horz" lIns="228600" tIns="45720" rIns="22860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ransition>
    <p:fade/>
  </p:transition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§"/>
        <a:defRPr sz="1800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spcBef>
          <a:spcPct val="20000"/>
        </a:spcBef>
        <a:buSzPct val="75000"/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spcBef>
          <a:spcPct val="20000"/>
        </a:spcBef>
        <a:buSzPct val="100000"/>
        <a:buFont typeface="Arial Narrow" pitchFamily="34" charset="0"/>
        <a:buChar char="»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spcBef>
          <a:spcPct val="20000"/>
        </a:spcBef>
        <a:buSzPct val="85000"/>
        <a:buFont typeface="Wingdings" pitchFamily="2" charset="2"/>
        <a:buChar char="§"/>
        <a:tabLst>
          <a:tab pos="1485900" algn="l"/>
        </a:tabLst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-76200" y="838200"/>
            <a:ext cx="3205805" cy="5486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 Name: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 Engineering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Name: Cuomo Bridge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Location: ABC, NY</a:t>
            </a:r>
            <a:b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33233A-6C50-498C-873D-AE4CD3752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1" b="38524"/>
          <a:stretch/>
        </p:blipFill>
        <p:spPr bwMode="auto">
          <a:xfrm>
            <a:off x="6248400" y="228600"/>
            <a:ext cx="2678151" cy="6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B97C9-11FC-DEDD-0E20-1D027A38FD98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1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416421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609600" y="0"/>
            <a:ext cx="7598540" cy="609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7DBCE-D6F3-E190-66AE-D1115FA02440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2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324772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20A78-6852-1536-A704-AA926FD67216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3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41044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" y="0"/>
            <a:ext cx="914400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F5A397-821B-3986-2C36-8B5C151402EF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4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101082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02D408-2CC8-9FEF-3B2C-F1166E42728F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5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233186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9144000" cy="6098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EFD90-0B0D-C7DE-B6D1-C58881BFA008}"/>
              </a:ext>
            </a:extLst>
          </p:cNvPr>
          <p:cNvSpPr txBox="1"/>
          <p:nvPr/>
        </p:nvSpPr>
        <p:spPr>
          <a:xfrm>
            <a:off x="0" y="62484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Photo 6 – (include description)</a:t>
            </a:r>
          </a:p>
        </p:txBody>
      </p:sp>
    </p:spTree>
    <p:extLst>
      <p:ext uri="{BB962C8B-B14F-4D97-AF65-F5344CB8AC3E}">
        <p14:creationId xmlns:p14="http://schemas.microsoft.com/office/powerpoint/2010/main" val="1450216669"/>
      </p:ext>
    </p:extLst>
  </p:cSld>
  <p:clrMapOvr>
    <a:masterClrMapping/>
  </p:clrMapOvr>
</p:sld>
</file>

<file path=ppt/theme/theme1.xml><?xml version="1.0" encoding="utf-8"?>
<a:theme xmlns:a="http://schemas.openxmlformats.org/drawingml/2006/main" name="HDR_Base_Titlecase_WhtBkgd">
  <a:themeElements>
    <a:clrScheme name="HDR White-Brights">
      <a:dk1>
        <a:srgbClr val="54585A"/>
      </a:dk1>
      <a:lt1>
        <a:srgbClr val="000000"/>
      </a:lt1>
      <a:dk2>
        <a:srgbClr val="FFFFFF"/>
      </a:dk2>
      <a:lt2>
        <a:srgbClr val="A8A99E"/>
      </a:lt2>
      <a:accent1>
        <a:srgbClr val="4298B5"/>
      </a:accent1>
      <a:accent2>
        <a:srgbClr val="C8102E"/>
      </a:accent2>
      <a:accent3>
        <a:srgbClr val="CE0058"/>
      </a:accent3>
      <a:accent4>
        <a:srgbClr val="FF8200"/>
      </a:accent4>
      <a:accent5>
        <a:srgbClr val="FFC600"/>
      </a:accent5>
      <a:accent6>
        <a:srgbClr val="78BE20"/>
      </a:accent6>
      <a:hlink>
        <a:srgbClr val="004C97"/>
      </a:hlink>
      <a:folHlink>
        <a:srgbClr val="772583"/>
      </a:folHlink>
    </a:clrScheme>
    <a:fontScheme name="Custom 9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HDR_Base_Titlecase_WhtBkgd</Template>
  <TotalTime>134</TotalTime>
  <Words>64</Words>
  <Application>Microsoft Office PowerPoint</Application>
  <PresentationFormat>On-screen Show (4:3)</PresentationFormat>
  <Paragraphs>15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Courier New</vt:lpstr>
      <vt:lpstr>Wingdings</vt:lpstr>
      <vt:lpstr>HDR_Base_Titlecase_WhtBkgd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A Moore</dc:creator>
  <cp:lastModifiedBy>Dawn Hill</cp:lastModifiedBy>
  <cp:revision>30</cp:revision>
  <dcterms:created xsi:type="dcterms:W3CDTF">2016-09-21T15:22:49Z</dcterms:created>
  <dcterms:modified xsi:type="dcterms:W3CDTF">2024-07-30T20:41:04Z</dcterms:modified>
</cp:coreProperties>
</file>